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6151B-BE0E-4620-985B-5526A757A748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 ОКАЗАНИЯ ГОСУДАРСТВЕННЫХ УСЛУГ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7848872" cy="1752600"/>
          </a:xfrm>
        </p:spPr>
        <p:txBody>
          <a:bodyPr>
            <a:noAutofit/>
          </a:bodyPr>
          <a:lstStyle/>
          <a:p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КГУ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«Школа-лицей №4 отдела образования города Рудного» Управления образования акимата Костанайской области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55576" y="4077072"/>
            <a:ext cx="784887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понедельник – пятница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 09.00 до 18.30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(перерыв на обед с 13.00 до 14.30)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1825"/>
              </p:ext>
            </p:extLst>
          </p:nvPr>
        </p:nvGraphicFramePr>
        <p:xfrm>
          <a:off x="323528" y="1005840"/>
          <a:ext cx="856895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b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Прием документов и зачисление в организации образования, независимо от ведомственной подчиненности, для обучения по общеобразовательным программам начального, основного среднего, общего среднего образования</a:t>
                      </a:r>
                      <a:r>
                        <a:rPr lang="ru-RU" b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ШЕВЦОВА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Н.А.,  </a:t>
                      </a:r>
                      <a:r>
                        <a:rPr lang="ru-RU" b="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секретарь</a:t>
                      </a:r>
                    </a:p>
                    <a:p>
                      <a:pPr algn="l"/>
                      <a:r>
                        <a:rPr lang="ru-RU" b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этаж</a:t>
                      </a:r>
                      <a:r>
                        <a:rPr lang="ru-RU" b="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приёмная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«Выдача дубликатов документов об основном среднем, общем среднем образовании»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ШЕВЦОВА</a:t>
                      </a:r>
                      <a:r>
                        <a:rPr lang="ru-RU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Н.А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 секретарь</a:t>
                      </a:r>
                    </a:p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этаж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приёмная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«Прием 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ТАЙЛАКОВА Г.Н.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заместитель директора по УВР</a:t>
                      </a:r>
                    </a:p>
                    <a:p>
                      <a:pPr algn="l"/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этаж – 208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«Выдача разрешения на обучение в форме экстерната в организациях основного среднего, общего среднего образования»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ФИЛИППОВА Е</a:t>
                      </a:r>
                      <a:r>
                        <a:rPr lang="ru-RU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.В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заместитель директора по УВР</a:t>
                      </a:r>
                    </a:p>
                    <a:p>
                      <a:pPr algn="l"/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этаж – 217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98512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Ответственные</a:t>
            </a:r>
            <a:r>
              <a:rPr kumimoji="0" lang="ru-RU" sz="2000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лица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исполнение стандартов оказания государственных услуг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997031"/>
              </p:ext>
            </p:extLst>
          </p:nvPr>
        </p:nvGraphicFramePr>
        <p:xfrm>
          <a:off x="323528" y="404664"/>
          <a:ext cx="856895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b="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Прием документов и выдача направлений на предоставление отдыха детям из малообеспеченных семей в загородных и пришкольных лагерях</a:t>
                      </a:r>
                      <a:r>
                        <a:rPr lang="kk-KZ" sz="1800" b="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ПЛАТОНОВ Д.А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социальный педагог</a:t>
                      </a:r>
                    </a:p>
                    <a:p>
                      <a:pPr algn="l"/>
                      <a:r>
                        <a:rPr lang="ru-RU" b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этаж</a:t>
                      </a:r>
                      <a:r>
                        <a:rPr lang="ru-RU" b="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кабинет социального педагога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«Прием документов для прохождения аттестации на присвоение (подтверждение) квалификационных категорий педагогическим работникам и приравненным к ним лицам республиканских подведомственных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          </a:r>
                      <a:r>
                        <a:rPr lang="ru-RU" sz="1800" kern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послесреднего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образования»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АЛЬБЕКОВА М.Т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заместитель директора по УВР</a:t>
                      </a:r>
                    </a:p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этаж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217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Предоставление бесплатного и льготного питания отдельным категориям обучающихся и воспитанников в общеобразовательных школах»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ПЛАТОНОВ Д.А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., социальный педагог</a:t>
                      </a:r>
                    </a:p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этаж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кабинет социального педагога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303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ГРАФИК ОКАЗАНИЯ ГОСУДАРСТВЕННЫХ УСЛУГ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 ОКАЗАНИЯ ГОСУДАРСТВЕННЫХ УСЛУГ</dc:title>
  <dc:creator>Пользователь</dc:creator>
  <cp:lastModifiedBy>Пользователь</cp:lastModifiedBy>
  <cp:revision>21</cp:revision>
  <dcterms:created xsi:type="dcterms:W3CDTF">2022-04-28T14:00:23Z</dcterms:created>
  <dcterms:modified xsi:type="dcterms:W3CDTF">2024-06-21T11:53:01Z</dcterms:modified>
</cp:coreProperties>
</file>