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151B-BE0E-4620-985B-5526A757A748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5D06-C930-4E74-85CB-259C365773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 ҚЫЗМЕТ КӨРСЕТУ КЕСТЕСІ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48872" cy="1752600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Қостанай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әкімдігі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«Рудный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№4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мектеп-лицейі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КММ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5576" y="4077072"/>
            <a:ext cx="784887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дүйсенбі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сағат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09.00-ден 18.30-ға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дейін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түскі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үзіліс: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13.00-ден 14.30-ға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07138"/>
              </p:ext>
            </p:extLst>
          </p:nvPr>
        </p:nvGraphicFramePr>
        <p:xfrm>
          <a:off x="323528" y="1005840"/>
          <a:ext cx="8568952" cy="581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Бастауыш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негізгі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орта,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орта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берудің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беретін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бағдарламалары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үшін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ведомстволық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бағыныстылығына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қарамастан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беру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ұйымдарына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құжаттарды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қабылдау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оқуға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қабылдау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Хатшы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Н.А. ШЕВЦОВА</a:t>
                      </a:r>
                      <a:endParaRPr lang="ru-RU" b="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қабылдау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бөлмесі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Негізгі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орта,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жалпы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орта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құжаттардың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телнұсқаларын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Хатшы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Н.А.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ШЕВЦОВА</a:t>
                      </a:r>
                      <a:endParaRPr lang="ru-RU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қабылдау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бөлмесі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Денсаулық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жағдайы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ұзақ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уақыт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бастауыш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негізгі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орта,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жалпы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орта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ұйымдарына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бара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алмайтын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балаларды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үйде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жеке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тегін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оқытуды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ұйымдастыру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үшін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құжаттарды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қабылдау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Директордың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ОТЖ </a:t>
                      </a:r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орынбасары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Г.Н. ТАЙЛАКОВА </a:t>
                      </a:r>
                      <a:endParaRPr lang="ru-RU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208 кабинет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«Негізгі орта, жалпы орта білім беру ұйымдарында экстернат нысанында оқуға рұқсат беру»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Директордың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ОТЖ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орынбасары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Е.В. ФИЛИППОВА</a:t>
                      </a:r>
                      <a:endParaRPr lang="ru-RU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217 кабинет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98512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көрсету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стандарттарын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жауапты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тұлғалар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97612"/>
              </p:ext>
            </p:extLst>
          </p:nvPr>
        </p:nvGraphicFramePr>
        <p:xfrm>
          <a:off x="323528" y="404664"/>
          <a:ext cx="856895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kk-KZ" sz="1800" b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«Қала сыртындағы және мектеп жанындағы лагерьлерде аз қамтылған отбасылардан шыққан балаларға демалыс беруге жолдама беру және құжаттарды қабылдау»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Д.А. ПЛАТОНОВ </a:t>
                      </a:r>
                    </a:p>
                    <a:p>
                      <a:pPr algn="l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 </a:t>
                      </a:r>
                      <a:r>
                        <a:rPr lang="ru-RU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кабинеті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Мектепке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дейінгі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тәрбие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мен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оқыту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бастауыш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негізгі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орта,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жалпы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орта,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техникалық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кәсіптік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орта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білімнен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кейінгі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бағдарламаларын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асыратын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ведомстволық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бағынысты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беру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ұйымдарының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педагог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қызметкерлеріне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оларға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теңестірілген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тұлғаларына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біліктілік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санаттарын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беруге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растауға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аттестаттаудан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өту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үшін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құжаттарды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қабылдау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Директордың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ОТЖ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орынбасары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М.Т. АЛЬБЕКОВА </a:t>
                      </a:r>
                      <a:endParaRPr lang="ru-RU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217 кабинет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algn="just"/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«Жалпы білім беретін мектептердегі білім алушылар мен тәрбиеленушілердің жекелеген санаттарына тегін және жеңілдікпен тамақтандыруды ұсыну»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педагог,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Д.А. ПЛАТОНОВ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қабат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педагог </a:t>
                      </a:r>
                      <a:r>
                        <a:rPr lang="ru-RU" baseline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кабинеті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296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МЕМЛЕКЕТТІК ҚЫЗМЕТ КӨРСЕТУ КЕСТЕСІ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 ОКАЗАНИЯ ГОСУДАРСТВЕННЫХ УСЛУГ</dc:title>
  <dc:creator>Пользователь</dc:creator>
  <cp:lastModifiedBy>Лицей 4 Школа</cp:lastModifiedBy>
  <cp:revision>25</cp:revision>
  <dcterms:created xsi:type="dcterms:W3CDTF">2022-04-28T14:00:23Z</dcterms:created>
  <dcterms:modified xsi:type="dcterms:W3CDTF">2024-06-25T05:39:57Z</dcterms:modified>
</cp:coreProperties>
</file>